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lay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font" Target="fonts/Play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ce34a2358_3_70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3ce34a2358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33" name="Google Shape;133;g33ce34a2358_3_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ce34a2358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23" name="Google Shape;223;g33ce34a2358_3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ce34a2358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30" name="Google Shape;230;g33ce34a2358_3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ce34a2358_3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3ce34a2358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223366"/>
                </a:solidFill>
              </a:rPr>
              <a:t>Thank You !!</a:t>
            </a:r>
            <a:endParaRPr b="1" sz="1100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ce34a2358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51" name="Google Shape;151;g33ce34a2358_3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ce34a2358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61" name="Google Shape;161;g33ce34a2358_3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ce34a2358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79" name="Google Shape;179;g33ce34a2358_3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ce34a2358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88" name="Google Shape;188;g33ce34a2358_3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e34a2358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95" name="Google Shape;195;g33ce34a2358_3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ce34a2358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01" name="Google Shape;201;g33ce34a2358_3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ce34a2358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07" name="Google Shape;207;g33ce34a2358_3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ce34a2358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15" name="Google Shape;215;g33ce34a2358_3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b="0" i="0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b="0" i="0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body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22"/>
          <p:cNvSpPr/>
          <p:nvPr>
            <p:ph idx="2" type="pic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 cap="flat" cmpd="sng" w="25400">
            <a:solidFill>
              <a:srgbClr val="22336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38100">
              <a:schemeClr val="dk1">
                <a:alpha val="2470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24" name="Google Shape;124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 cap="flat" cmpd="sng" w="19050">
            <a:solidFill>
              <a:srgbClr val="22336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ctr" dir="5400000" dist="38100">
              <a:schemeClr val="dk1">
                <a:alpha val="24705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suit talking on a cell phone&#10;&#10;Description automatically generated"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 cap="flat" cmpd="sng" w="19050">
            <a:solidFill>
              <a:srgbClr val="8519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141" name="Google Shape;141;p29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42" name="Google Shape;1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College Name :</a:t>
            </a:r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207099" y="4131286"/>
            <a:ext cx="16449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 Pratik Sunil Gunjal</a:t>
            </a:r>
            <a:r>
              <a:rPr b="0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endParaRPr/>
          </a:p>
        </p:txBody>
      </p:sp>
      <p:sp>
        <p:nvSpPr>
          <p:cNvPr id="147" name="Google Shape;147;p29"/>
          <p:cNvSpPr txBox="1"/>
          <p:nvPr/>
        </p:nvSpPr>
        <p:spPr>
          <a:xfrm>
            <a:off x="207099" y="4665555"/>
            <a:ext cx="239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STU65818c49b6d7f1702988873</a:t>
            </a:r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5468585" y="4625223"/>
            <a:ext cx="30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D23"/>
                </a:solidFill>
              </a:rPr>
              <a:t> Amrutvahini College of Engineering Sangamner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88" y="1022225"/>
            <a:ext cx="6990624" cy="39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/>
        </p:nvSpPr>
        <p:spPr>
          <a:xfrm>
            <a:off x="142500" y="1149775"/>
            <a:ext cx="51459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Efficient Recipe Management:</a:t>
            </a:r>
            <a:r>
              <a:rPr lang="en" sz="1100">
                <a:solidFill>
                  <a:schemeClr val="dk1"/>
                </a:solidFill>
              </a:rPr>
              <a:t> The platform provides a seamless way for users to create, share, and collaborate on recipes in real-time.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Scalable &amp; Secure:</a:t>
            </a:r>
            <a:r>
              <a:rPr lang="en" sz="1100">
                <a:solidFill>
                  <a:schemeClr val="dk1"/>
                </a:solidFill>
              </a:rPr>
              <a:t> Built using the MERN stack with robust authentication, ensuring data integrity and user security.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Real-Time Collaboration:</a:t>
            </a:r>
            <a:r>
              <a:rPr lang="en" sz="1100">
                <a:solidFill>
                  <a:schemeClr val="dk1"/>
                </a:solidFill>
              </a:rPr>
              <a:t> WebSockets enable instant updates, making recipe editing and sharing interactive.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User-Centric Experience:</a:t>
            </a:r>
            <a:r>
              <a:rPr lang="en" sz="1100">
                <a:solidFill>
                  <a:schemeClr val="dk1"/>
                </a:solidFill>
              </a:rPr>
              <a:t> Intuitive UI/UX for easy navigation and accessibility across devices.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Future Scope:</a:t>
            </a:r>
            <a:r>
              <a:rPr lang="en" sz="1100">
                <a:solidFill>
                  <a:schemeClr val="dk1"/>
                </a:solidFill>
              </a:rPr>
              <a:t> Potential enhancements include AI-powered recipe recommendations, integration with social media, and a dedicated mobile application.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Learning &amp; Growth:</a:t>
            </a:r>
            <a:r>
              <a:rPr lang="en" sz="1100">
                <a:solidFill>
                  <a:schemeClr val="dk1"/>
                </a:solidFill>
              </a:rPr>
              <a:t> Gained hands-on experience with full-stack development, authentication, database management, and real-time features.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n and papers with check marks&#10;&#10;Description automatically generated" id="234" name="Google Shape;234;p39"/>
          <p:cNvPicPr preferRelativeResize="0"/>
          <p:nvPr/>
        </p:nvPicPr>
        <p:blipFill rotWithShape="1">
          <a:blip r:embed="rId3">
            <a:alphaModFix/>
          </a:blip>
          <a:srcRect b="13" l="0" r="6" t="17"/>
          <a:stretch/>
        </p:blipFill>
        <p:spPr>
          <a:xfrm>
            <a:off x="5650224" y="1398625"/>
            <a:ext cx="3251875" cy="2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thank you card&#10;&#10;Description automatically generated" id="239" name="Google Shape;239;p40"/>
          <p:cNvPicPr preferRelativeResize="0"/>
          <p:nvPr/>
        </p:nvPicPr>
        <p:blipFill rotWithShape="1">
          <a:blip r:embed="rId3">
            <a:alphaModFix/>
          </a:blip>
          <a:srcRect b="0" l="9710" r="9339" t="21904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40"/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241" name="Google Shape;241;p40"/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fmla="val 12730" name="adj"/>
              </a:avLst>
            </a:prstGeom>
            <a:solidFill>
              <a:schemeClr val="lt1">
                <a:alpha val="43921"/>
              </a:schemeClr>
            </a:solidFill>
            <a:ln cap="flat" cmpd="sng" w="19050">
              <a:solidFill>
                <a:srgbClr val="A3C5E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close up of a logo&#10;&#10;Description automatically generated" id="242" name="Google Shape;24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0"/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154" name="Google Shape;154;p30"/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 cap="flat" cmpd="sng" w="25400">
              <a:solidFill>
                <a:srgbClr val="223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 cap="flat" cmpd="sng" w="25400">
              <a:solidFill>
                <a:srgbClr val="223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0"/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rgbClr val="223366"/>
                  </a:solidFill>
                  <a:latin typeface="Arial"/>
                  <a:ea typeface="Arial"/>
                  <a:cs typeface="Arial"/>
                  <a:sym typeface="Arial"/>
                </a:rPr>
                <a:t>CAPSTONE PROJECT SHOWCASE</a:t>
              </a:r>
              <a:endParaRPr/>
            </a:p>
          </p:txBody>
        </p:sp>
        <p:sp>
          <p:nvSpPr>
            <p:cNvPr id="157" name="Google Shape;157;p30"/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81818"/>
                  </a:solidFill>
                  <a:latin typeface="Arial"/>
                  <a:ea typeface="Arial"/>
                  <a:cs typeface="Arial"/>
                  <a:sym typeface="Arial"/>
                </a:rPr>
                <a:t>Abstract | Problem Statement | Project Overview | Proposed Solution | Technology Used | Modelling &amp; Results | Conclusion | Q&amp;A</a:t>
              </a:r>
              <a:endParaRPr b="0" i="0" sz="16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 txBox="1"/>
            <p:nvPr/>
          </p:nvSpPr>
          <p:spPr>
            <a:xfrm>
              <a:off x="2402240" y="2534555"/>
              <a:ext cx="5323500" cy="8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</a:rPr>
                <a:t>Recipe Sharing Platform with React and ExpressJS</a:t>
              </a:r>
              <a:endParaRPr b="1"/>
            </a:p>
            <a:p>
              <a:pPr indent="0" lvl="0" marL="0" marR="0" rtl="0" algn="ctr">
                <a:lnSpc>
                  <a:spcPct val="12474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(A real-time collaborative application for recipe management)</a:t>
              </a: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 </a:t>
              </a:r>
              <a:endPara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1"/>
          <p:cNvGrpSpPr/>
          <p:nvPr/>
        </p:nvGrpSpPr>
        <p:grpSpPr>
          <a:xfrm>
            <a:off x="735884" y="1305193"/>
            <a:ext cx="7719999" cy="3356658"/>
            <a:chOff x="712031" y="1201830"/>
            <a:chExt cx="7719999" cy="3356658"/>
          </a:xfrm>
        </p:grpSpPr>
        <p:grpSp>
          <p:nvGrpSpPr>
            <p:cNvPr id="165" name="Google Shape;165;p31"/>
            <p:cNvGrpSpPr/>
            <p:nvPr/>
          </p:nvGrpSpPr>
          <p:grpSpPr>
            <a:xfrm>
              <a:off x="712031" y="1201830"/>
              <a:ext cx="7719999" cy="676517"/>
              <a:chOff x="712031" y="1201830"/>
              <a:chExt cx="7719999" cy="676517"/>
            </a:xfrm>
          </p:grpSpPr>
          <p:sp>
            <p:nvSpPr>
              <p:cNvPr id="166" name="Google Shape;166;p31"/>
              <p:cNvSpPr/>
              <p:nvPr/>
            </p:nvSpPr>
            <p:spPr>
              <a:xfrm>
                <a:off x="1372430" y="1201830"/>
                <a:ext cx="7059600" cy="643500"/>
              </a:xfrm>
              <a:prstGeom prst="rect">
                <a:avLst/>
              </a:prstGeom>
              <a:solidFill>
                <a:srgbClr val="BAF8FF"/>
              </a:solidFill>
              <a:ln cap="flat" cmpd="sng" w="12700">
                <a:solidFill>
                  <a:srgbClr val="31EA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A web-based platform where users can create, share, and manage recipes in real-time.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1"/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00717D"/>
              </a:solidFill>
              <a:ln cap="flat" cmpd="sng" w="12700">
                <a:solidFill>
                  <a:srgbClr val="0071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168" name="Google Shape;168;p31"/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69" name="Google Shape;169;p31"/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rgbClr val="DDDDDD"/>
              </a:solidFill>
              <a:ln cap="flat" cmpd="sng" w="12700">
                <a:solidFill>
                  <a:srgbClr val="9B9B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User authentication, real-time updates, document storage, and collaboration.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1"/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171" name="Google Shape;171;p31"/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172" name="Google Shape;172;p31"/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rgbClr val="BAF8FF"/>
              </a:solidFill>
              <a:ln cap="flat" cmpd="sng" w="12700">
                <a:solidFill>
                  <a:srgbClr val="31EAF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MERN Stack (MongoDB, Express.js, React.js, Node.js).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1"/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00717D"/>
              </a:solidFill>
              <a:ln cap="flat" cmpd="sng" w="12700">
                <a:solidFill>
                  <a:srgbClr val="0071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174" name="Google Shape;174;p31"/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175" name="Google Shape;175;p31"/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rgbClr val="DDDDDD"/>
              </a:solidFill>
              <a:ln cap="flat" cmpd="sng" w="12700">
                <a:solidFill>
                  <a:srgbClr val="9B9B9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914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Emphasizes seamless user experience with intuitive UI/UX, enabling effortless recipe discovery, sharing, and collaboration in real-time.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>
                  <a:gd fmla="val 16667" name="adj"/>
                </a:avLst>
              </a:prstGeom>
              <a:solidFill>
                <a:srgbClr val="4242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2"/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descr="A purple question mark with gears&#10;&#10;Description automatically generated" id="183" name="Google Shape;183;p32"/>
            <p:cNvPicPr preferRelativeResize="0"/>
            <p:nvPr/>
          </p:nvPicPr>
          <p:blipFill rotWithShape="1">
            <a:blip r:embed="rId3">
              <a:alphaModFix/>
            </a:blip>
            <a:srcRect b="11567" l="11111" r="10940" t="10028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man with clipboard" id="184" name="Google Shape;184;p32"/>
            <p:cNvPicPr preferRelativeResize="0"/>
            <p:nvPr/>
          </p:nvPicPr>
          <p:blipFill rotWithShape="1">
            <a:blip r:embed="rId4">
              <a:alphaModFix/>
            </a:blip>
            <a:srcRect b="46" l="0" r="0" t="0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2"/>
          <p:cNvSpPr txBox="1"/>
          <p:nvPr/>
        </p:nvSpPr>
        <p:spPr>
          <a:xfrm>
            <a:off x="142495" y="1284891"/>
            <a:ext cx="5058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"/>
              <a:t>Difficulty in managing and sharing recipes across different platforms.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Lack of a centralized repository with real-time collaboration features.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 easy way to categorize, store, and modify recipes collaboratively.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143805" y="1142014"/>
            <a:ext cx="5055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7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lang="en"/>
              <a:t>The platform allows users to: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Create, edit, and delete recipes.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Share recipes with other users.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Collaborate and edit in real-time.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/>
              <a:t>Authenticate users securely.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Focus on scalability and ease of use.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Person writing on whiteboard" id="192" name="Google Shape;192;p33"/>
          <p:cNvPicPr preferRelativeResize="0"/>
          <p:nvPr/>
        </p:nvPicPr>
        <p:blipFill rotWithShape="1">
          <a:blip r:embed="rId3">
            <a:alphaModFix/>
          </a:blip>
          <a:srcRect b="0" l="0" r="17" t="0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26996" y="1134562"/>
            <a:ext cx="846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Develop a full-stack application using React for the frontend and Express.js for the backend.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 MongoDB for recipe storage and real-time updates with WebSockets.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Implement user authentication and authorization.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Responsive UI for seamless experience across devices.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b="0" i="0" sz="1600" u="none" cap="none" strike="noStrik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06545" y="1083225"/>
            <a:ext cx="6472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b="1" lang="en" sz="1500">
                <a:solidFill>
                  <a:schemeClr val="dk1"/>
                </a:solidFill>
              </a:rPr>
              <a:t>Frontend:</a:t>
            </a:r>
            <a:r>
              <a:rPr lang="en" sz="1500">
                <a:solidFill>
                  <a:schemeClr val="dk1"/>
                </a:solidFill>
              </a:rPr>
              <a:t> React.js (Component-based UI, Hooks, State Management).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Backend:</a:t>
            </a:r>
            <a:r>
              <a:rPr lang="en" sz="1500">
                <a:solidFill>
                  <a:schemeClr val="dk1"/>
                </a:solidFill>
              </a:rPr>
              <a:t> Express.js (REST API, authentication, real-time WebSockets).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Database:</a:t>
            </a:r>
            <a:r>
              <a:rPr lang="en" sz="1500">
                <a:solidFill>
                  <a:schemeClr val="dk1"/>
                </a:solidFill>
              </a:rPr>
              <a:t> MongoDB (Document-oriented storage, flexible schema).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Authentication:</a:t>
            </a:r>
            <a:r>
              <a:rPr lang="en" sz="1500">
                <a:solidFill>
                  <a:schemeClr val="dk1"/>
                </a:solidFill>
              </a:rPr>
              <a:t> JSON Web Tokens (JWT) for secure user access.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" sz="1500">
                <a:solidFill>
                  <a:schemeClr val="dk1"/>
                </a:solidFill>
              </a:rPr>
              <a:t>Real-time Features:</a:t>
            </a:r>
            <a:r>
              <a:rPr lang="en" sz="1500">
                <a:solidFill>
                  <a:schemeClr val="dk1"/>
                </a:solidFill>
              </a:rPr>
              <a:t> WebSockets for live updates.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1656600"/>
            <a:ext cx="3689899" cy="3023649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50" y="1656600"/>
            <a:ext cx="4969402" cy="27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</a:t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50" y="1294075"/>
            <a:ext cx="5903477" cy="362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975" y="976960"/>
            <a:ext cx="6548026" cy="401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